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AI DISCOVERY · AEO / GEO AUDIT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Answer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Readiness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뷰성형외과 · viewclinic.com · 36개 항목 실측 2026. 08. 28 · 재채점·실측 검증 09.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Report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32개를 실측했고, 오너 계정이 필요한 4개는 점수 분모에서 제외했습니다.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접근성(A) 98%와 표면(D) 68%는 양호. 엔티티(B) 25%와 콘텐츠(C) 28%가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50 /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등급 C · 44.1 / 89점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 · 크롤러 접근성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98%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AI 검색봇 12종 전부 허용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 · 인용 가능 콘텐츠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28%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정의문 0 · FAQ 0 · HTML 표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미검증 항목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4 / 36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GA4 · 서버로그 · GSC · Bing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WHAT AI SEES · 진단의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내용이다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02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최신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16.7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7.0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1960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15518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069840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총점 44.1 / 89 = 50점, 등급 C. 2026-08-31 자동 채점기 재채점 반영.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8907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805423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미검증 4개는 GA4·서버로그·GSC·Bing 계정 접근으로 1일 안에 채운다.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 · ACCESS &amp; CRAWLABILITY · 98%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크롤러 접근은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열려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04 · A · Access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453896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45389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우수 · 3/3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A1 검색용 AI 봇 허용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robots.txt Disallow는 /wp-admin/ 뿐. 12종 UA로 실제 GET, 전부 200.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A2 CDN 차단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nginx 직접 응답. Cloudflare 헤더와 AI UA 챌린지 없음.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A4 HTTPS 정합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http://viewclinic.com → 301 → https://www.viewclinic.com/ 정본 수렴.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6093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6093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보완·미검증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A5 sitemap 재채점 우수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page·portfolio sitemap lastmod 2026-08-31로 최신. 블로그 post만 2024-05-31 정지.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A7 응답 속도·무게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TTFB 0.135s는 양호. 초기 HTML 838KB로 기준 300KB의 2.8배.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A6 Bing 색인 (미검증)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ChatGPT 검색은 Bing 인덱스에 의존. Webmaster 등록 여부는 계정 확인 필요.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B · ENTITY &amp; STRUCTURED DATA · 25%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AI가 이 병원을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하나의 엔티티로 못 묶는다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05 · B · 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B1 JSON-LD 문법 무효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ItemList 블록 쉼표 누락(line 11). 시술 목록 구조화 데이터 전체가 파서에서 버려짐.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B2 MedicalClinic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Organization·WebSite만 존재. 주소·전화·진료시간·전문분야가 구조화되지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B3 Physician 없음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의료진 정보는 텍스트와 이미지로만 존재. 누가 수술하는지 기계가 읽지 못함.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B5 sameAs 비어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푸터에 YouTube·Instagram·Facebook 링크가 있으나 스키마에 연결되지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B4 NAP 표기 3종 혼재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주소 표기가 메인 2종에 시술 페이지 1종까지 3종. 전화도 2회선과 휴대폰 혼재.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B7 영문 사이트 미연결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viewplasticsurgery.com이 별도로 있으나 hreflang 없음. 두 도메인이 서로 모름.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C · ANSWER-READY CONTENT · 28%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답변엔진이 잘라 갈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단락이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06 · C ·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32588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32588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0점 항목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C1 정의문 없음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메인 첫 화면은 슬라이더와 "VIEW SELFIE" 라벨. 시술 페이지 첫 텍스트는 상담 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C2 FAQ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메인·가슴성형 페이지에서 FAQ·Q&amp;A 섹션이 탐지되지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C3 H1 5개, 전부 라벨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VIEW SELFIE / EVENT / SHORTS / FILM / SPECIALITY. 시술 페이지는 H1 없음.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399032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3990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부분 점수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C7 의료진 권위 신호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모티바 KOL·복지부 표창·갈더마 방문 등 17회 언급. 단 구조화되지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C4 수치 표기 미흡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"보형물 사용량 1위" 같은 주장형. 가격대·수술시간·회복기간 표 없음.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C6 신선도는 살아 있음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시술 페이지 dateModified 2026-04-17, sitemap 2026-08-31. 블로그만 2024-05 정지.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D · SURFACES  /  E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강남언니는 강하고,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GBP는 전화번호가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07 · D ·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70078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70078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D · 표면 68%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D1 강남언니 우수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후기 19,316건, 의료진 26명, 이벤트 52건. 병의원 AI 인용의 핵심 표면 확보.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D2 GBP 4.9점 (901)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소유자 게시물 활성. 단 전화번호 미등록, 웹사이트가 viewplasticsurgery.com.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D4 NAP 표기 3종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홈페이지·강남언니·GBP 주소 표기가 전부 다름. 한 병원으로 묶을 근거 약함.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56362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563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E · 측정 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E1 크롤러 로그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nginx 직접 호스팅. AI 봇 히트 추출과 IP 검증 파이프라인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E2 GA4 AI 유입 채널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chatgpt.com·perplexity.ai 커스텀 채널그룹 없음. 계정 접근 필요.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E4 기준선 스팟체크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미실시. 질의 10개 × 5회 반복 측정이 개선 증명의 전제.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08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 삽입,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5~8개와 FAQPage 스키마.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 Physician 스키마.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WordPress 5.5.3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C에서 B로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09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4개 반영해
총점 재산정.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VALIDATION · 120-QUESTION LIVE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진단을 120문항 실측으로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잠재 환자 질문 120개를 OpenAI·Perplexity 정식 API로 질의해 진단의 예측력을 채점했습니다 (2026-09-01).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10 · Validation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81160" y="3410712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776472"/>
            <a:ext cx="1399032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776472"/>
            <a:ext cx="1399032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예측 적중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5312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논브랜드 질문에서 부재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919472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추천·시술 정보 84문항 중 Perplexity 3문항, ChatGPT 10문항만 언급. 시술 정보 52문항은 두 엔진 모두 0건.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83996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원인은 콘텐츠(C) 28%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306312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FAQ 0개, HTML 표 0개, 정의문 0개가 논브랜드 전멸로 그대로 이어짐.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2200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표면(D)이 브랜드 방어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7388352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병원명을 아는 질문 36문항은 97~100% 답변. 근거는 강남언니·GBP·뉴스.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46920" y="3776472"/>
            <a:ext cx="2807208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46920" y="3776472"/>
            <a:ext cx="280720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진단 밖 발견 · v1.1 반영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5312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제3자 표면이 더 넓다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4919472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뉴스 기사·채용공고·바비톡·네이버 예약이 개원연도·주차·휴진을 정확히 답함. D3 실측 범위 확대.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83996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멈춘 블로그가 인용됨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306312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ChatGPT 추천 답변의 근거가 blog.viewclinic.com. 텍스트 자산은 인용된다는 직접 증거.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22680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엔진별 오답 편차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7693152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주차 질문에 Perplexity는 35대 무료로 정답, ChatGPT는 시설 없음으로 추측. 구조화 부재의 비용.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WE DON'T SELL · 정직성 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근거 없는 것은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팔지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11 · Integrity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만들지 않는 것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llms.txt. Google 공식 효과 0, 채택률 0.13%, 서버 로그에 요청 자체가 없음.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네이버 블로그 증량. robots.txt가 AI 크롤링을 전면 금지, 글로벌 AI 기여도 0.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약속하지 않는 것</a:t>
            </a:r>
          </a:p>
        </p:txBody>
      </p:sp>
      <p:sp>
        <p:nvSpPr>
          <p:cNvPr id="17" name="Oval 16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"스키마 넣으면 인용됩니다". 인과 증거 없음, 위생 조치로만 설명.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순위·노출 보장. LLM 답변은 동일 질문에도 10~34% 흔들림.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측정 규율</a:t>
            </a:r>
          </a:p>
        </p:txBody>
      </p:sp>
      <p:sp>
        <p:nvSpPr>
          <p:cNvPr id="23" name="Oval 22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670535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단발 조회로 성과 보고 금지. 반복 측정과 신뢰구간만.</a:t>
            </a:r>
          </a:p>
        </p:txBody>
      </p:sp>
      <p:sp>
        <p:nvSpPr>
          <p:cNvPr id="25" name="Oval 24"/>
          <p:cNvSpPr/>
          <p:nvPr/>
        </p:nvSpPr>
        <p:spPr>
          <a:xfrm>
            <a:off x="1235964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670535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 UI 자동 조회 금지. OpenAI·Perplexity 약관 위반.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620775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AI 유입은 항상 하한값. 35~70%가 Direct로 유실.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METHOD · AEO / GEO RUBRIC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36개 항목, 100점,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근거 등급을 명시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12 ·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채점 방식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항목별 0~3 레벨 × 배점. 미검증은 0점이 아니라 분모 제외.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 20 · B 20 · C 25 · D 20 · E 10 · F 5.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9846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913119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등급 A 81+ · B 61~80 · C 41~60 · D 40 이하.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배점 근거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차단되면 절대 인용될 수 없다는 사실은 논쟁이 없다. A·B에 무게.</a:t>
            </a:r>
          </a:p>
        </p:txBody>
      </p:sp>
      <p:sp>
        <p:nvSpPr>
          <p:cNvPr id="21" name="Oval 20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GEO 콘텐츠 전술의 효과는 학술적으로 논쟁 중. C는 좋은 콘텐츠 원칙으로만.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620775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병의원은 강남언니가 인용을 장악. D1 단일 항목 최고 배점 6.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항목마다 붙는 태그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4736592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근거 등급: 실측 / 학술 / 벤더 / 추정.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26288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177536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통제 가능성: 직접 / 영향 / 불가.</a:t>
            </a:r>
          </a:p>
        </p:txBody>
      </p:sp>
      <p:sp>
        <p:nvSpPr>
          <p:cNvPr id="31" name="Oval 30"/>
          <p:cNvSpPr/>
          <p:nvPr/>
        </p:nvSpPr>
        <p:spPr>
          <a:xfrm>
            <a:off x="12359640" y="57038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670535" y="561847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채점 방식: 자동 / 반자동 / 수동. 자동 항목은 Edge Function으로 이식.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표면은 확보됐습니다.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홈페이지가 따라가면 됩니다.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P0 세 가지: 스키마, NAP 통일, 측정 인프라. 미검증 4개는 계정 접근 후 1일 안에 채웁니다.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6922007"/>
            <a:ext cx="2350008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6922007"/>
            <a:ext cx="235000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FFFFFF"/>
                </a:solidFill>
                <a:latin typeface="Pretendard"/>
                <a:ea typeface="Pretendard"/>
              </a:rPr>
              <a:t>P0 착수하기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75887" y="6922007"/>
            <a:ext cx="28529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5887" y="6922007"/>
            <a:ext cx="285292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리포트 페이지 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o2oteam@o2o.kr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