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∞  AI DISCOVERY · AEO / GEO AUDIT v1.0 · LEGAL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15000" b="1" i="1" lang="ko-KR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Answer</a:t>
            </a:r>
          </a:p>
          <a:p>
            <a:pPr>
              <a:lnSpc>
                <a:spcPct val="95000"/>
              </a:lnSpc>
            </a:pP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Readiness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법무법인 태하 · taehadrug.com · 네이버 "마약 변호사" 파워링크 1위 · 2026. 08.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AI Discovery Report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잘 만든 사이트를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ChatGPT가 못 읽는다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중 31개를 실측했고, 오너 계정이 필요한 5개는 점수 분모에서 제외했습니다.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구조화·콘텐츠·위생은 상위권. 메인 도메인의 WAF 차단과 도메인 6개 분산이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01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68 /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등급 B · 60 / 88점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87%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alt 누락 0 · HTML 274KB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 · 인용 가능 콘텐츠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65%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FAQ 14문항 · 전관 경력 텍스트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메인 도메인 → GPTBot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403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taehalaw.com WAF가 AI 검색봇 차단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WHAT AI SEES · 진단의 결론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엔티티가 6개로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쪼개져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02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마약 사이트 구조화 우수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JSON-LD 3블록 전부 유효. LegalService·Attorney·FAQPage·Breadcrumb가 @graph로 연결.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전관 경력이 텍스트로 있다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지청장·판사·부장검사 역임이 H3로 노출. AI가 읽을 수 있는 권위 신호.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FAQ 14문항, 실제 질문형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"초범인데도 실형이 나올 수 있나요?" 같은 의뢰인 언어 그대로. FAQPage 스키마 병행.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메인 도메인이 ChatGPT를 차단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taehalaw.com 가비아 WAF가 GPTBot·OAI-SearchBot을 403으로. 브라우저·Perplexity는 200.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도메인 6개, 전화번호 4종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마약·형사·이혼·군형법·학폭 사이트가 따로. 콜트래킹 번호와 안심번호가 전부 다름.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8244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canonical이 http://, 경로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2908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메인 canonical http://taehadrug.com/. 성공사례 canonical이 실제 URL과 다름.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03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15.0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16.3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10.7 / 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보완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4.3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1960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15518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2474244" y="5069840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총점 60 / 88 = 68점, 등급 B. 뷰성형외과 48점과 20점 차이.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8907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2474244" y="5805423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A가 88%인 이유: 마약 사이트는 열려 있지만 메인 도메인 WAF 차단으로 A2 감점.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A · ACCESS &amp; CRAWLABILITY · 88%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마약 사이트는 열려 있고,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메인은 막혀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04 · A · Access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2551176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255117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taehadrug.com · 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A1 검색용 AI 봇 허용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 User-agent * Allow /. 12종 UA로 실제 GET, 전부 200.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A4 · A5 정합·sitemap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http·www 변형 전부 301 수렴. sitemap 326개 URL, lastmod 2026-08-06.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A7 속도·무게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TTFB 0.31s, 초기 HTML 274KB. 기준 300KB 이내.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243230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243230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taehalaw.com · 차단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A2 WAF가 AI 검색봇 차단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GPTBot → errdoc.gabia.io/403.html, OAI-SearchBot → modsecurity.html로 302.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결과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ChatGPT 검색은 "법무법인 태하" 메인 사이트를 읽지 못한다. Perplexity는 읽는다.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8244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A6 Bing 색인 (미검증)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2908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ChatGPT 검색은 Bing 인덱스에 의존. Webmaster 등록 여부는 계정 확인 필요.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B · ENTITY &amp; STRUCTURED DATA · 68%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스키마는 좋은데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도메인끼리 서로 모른다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05 · B · 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B1 JSON-LD 전부 유효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Organization·WebSite·LegalService×4·WebPage·Breadcrumb·FAQPage가 @graph로 연결.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B5 sameAs 6개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네이버 블로그·Instagram·YouTube·카카오채널·네이버 지도·Google 지도.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B2 · B3 LegalService·Attorney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address·geo·areaServed 있음. Attorney 2명 name·jobTitle·knowsAbout.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보완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B6 canonical 오류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http:// 지정. 성공사례 canonical /success-story/ vs 실제 /success/success_story/.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B3 변호사 6명 중 2명만 구조화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전관 경력(지청장·판사·부장검사)이 스키마에 없음. openingHours 없음.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B4 전화 2종, B7 단일 언어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taehadrug 1533-2403 / taehalaw 1533-1403. hreflang 없음.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C · ANSWER-READY CONTENT · 65%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FAQ와 사례는 있고,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정의문과 표가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06 · C ·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C2 FAQ 14문항 + FAQPage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"마약 양이 적어도 구속될 수 있어요?" 등 의뢰인 질문 그대로 H3.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C7 전관 경력 텍스트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지청장·판사·부장검사 역임이 H3로 노출. Attorney 스키마 병행.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C8 · C6 사례 자기완결·갱신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성공사례 H2가 [결과] 사건 유형 형태. sitemap 3주 전 갱신.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보완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C1 정의문 없음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H1 "마약 사건엔 태하가 답입니다"는 슬로건. 누구·어디·무엇 정의문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C5 HTML 표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"마약사건 처벌현황"이 표가 아닌 이미지·블록. 형량 비교표가 있어야 인용된다.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C4 · C3 수치·제목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수임료 범위·처리 기간 수치 없음. 첫 H2가 "#필로폰 #MDMA" 해시태그.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D · SURFACES  /  E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광고는 1위,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브랜드 검색은 경쟁사 차지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07 · D · Surfaces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70078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70078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D · 표면 56%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D4 전화번호 4종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1533-2403 / 1533-1403 / 0507-1495-4404 / 050-71496-4404. NAP가 안 맞는다.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D2 GBP 본점 평점 미표시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수원분사무소는 5.0. 브랜드 검색에 법무법인YK·로엘 스폰서가 상단 노출.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D1 · D5 로톡·플레이스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로톡은 변호사 개인 프로필만 확인. 플레이스 리뷰 220건, 분사무소 5곳.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56362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563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E · 측정 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E1 크롤러 로그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Apache 직접 호스팅. AI 봇 히트 추출과 IP 검증 파이프라인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E2 GA4 AI 유입 채널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광고에 utm_source=naver는 쓰고 있음. AI 채널그룹은 미확인, 계정 접근 필요.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E4 기준선 스팟체크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미실시. "마약 변호사", "필로폰 초범 집행유예" 질의 10개 × 5회가 전제.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1일 안에 고칠 것과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4주 안에 만들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08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접근·엔티티·NAP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가비아 WAF에서 GPTBot·OAI-SearchBot·Claude-SearchBot 화이트리스트.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19656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canonical https 교정, 6개 도메인 sameAs 상호 연결.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19656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대표번호 1개로 홈페이지 6개·플레이스·Google 지도 통일.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690067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19656" y="6815328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메인 taehalaw.com에 LegalService + Attorney 전원 스키마.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콘텐츠 구조·측정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각 도메인 첫 단락에 정의문. 메인 H1을 서술형으로.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5096" y="5344160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성공사례 결과 분포·처리 기간을 HTML 표로.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587044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45096" y="578510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등록, 기준선 측정.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성공사례에 datePublished·dateModified 마크업.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670535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YouTube @with_lawyer 영상을 사이트 글로 전사.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670535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690067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2670535" y="6815328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B에서 A로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09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WAF 해제·canonical·sameAs·NAP 통일.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정의문·HTML 표·메인 H1 재설계.
측정 인프라 설치.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재진단. 미검증 5개 반영해
총점 재산정.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WHAT WE DON'T SELL · 정직성 규약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근거 없는 것은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팔지 않는다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10 · Integrity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만들지 않는 것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llms.txt. Google 공식 효과 0, 채택률 0.13%, 서버 로그에 요청 자체가 없음.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도메인 통합 강요. 분야별 랜딩은 광고 전환에 유리하다. sameAs·NAP로 묶는 쪽이 싸다.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3420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약속하지 않는 것</a:t>
            </a:r>
          </a:p>
        </p:txBody>
      </p:sp>
      <p:sp>
        <p:nvSpPr>
          <p:cNvPr id="17" name="Oval 16"/>
          <p:cNvSpPr/>
          <p:nvPr/>
        </p:nvSpPr>
        <p:spPr>
          <a:xfrm>
            <a:off x="693420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4509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"스키마 넣으면 인용됩니다". 태하는 스키마가 좋은데도 ChatGPT가 메인을 못 읽는다.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순위·노출 보장. LLM 답변은 동일 질문에도 10~34% 흔들림.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35964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측정 규율</a:t>
            </a:r>
          </a:p>
        </p:txBody>
      </p:sp>
      <p:sp>
        <p:nvSpPr>
          <p:cNvPr id="23" name="Oval 22"/>
          <p:cNvSpPr/>
          <p:nvPr/>
        </p:nvSpPr>
        <p:spPr>
          <a:xfrm>
            <a:off x="1235964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670535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단발 조회로 성과 보고 금지. 반복 측정과 신뢰구간만.</a:t>
            </a:r>
          </a:p>
        </p:txBody>
      </p:sp>
      <p:sp>
        <p:nvSpPr>
          <p:cNvPr id="25" name="Oval 24"/>
          <p:cNvSpPr/>
          <p:nvPr/>
        </p:nvSpPr>
        <p:spPr>
          <a:xfrm>
            <a:off x="1235964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670535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답변엔진 UI 자동 조회 금지. OpenAI·Perplexity 약관 위반.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629310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620775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AI 유입은 항상 하한값. 35~70%가 Direct로 유실.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METHOD · AEO / GEO RUBRIC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36개 항목, 100점,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근거 등급을 명시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11 ·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채점 방식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항목별 0~3 레벨 × 배점. 미검증은 0점이 아니라 분모 제외.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72175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 20 · B 20 · C 25 · D 20 · E 10 · F 5.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9846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19656" y="5913119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등급 A 81+ · B 61~80 · C 41~60 · D 40 이하.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3420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법률 업종 적용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업종 스키마: LegalService · 전문가 스키마: Attorney.</a:t>
            </a:r>
          </a:p>
        </p:txBody>
      </p:sp>
      <p:sp>
        <p:nvSpPr>
          <p:cNvPr id="21" name="Oval 20"/>
          <p:cNvSpPr/>
          <p:nvPr/>
        </p:nvSpPr>
        <p:spPr>
          <a:xfrm>
            <a:off x="693420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4509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버티컬 표면: 로톡·로앤굿 (병의원의 강남언니 자리).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629310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6207759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E-E-A-T: 전관 경력·전문분야 등록을 텍스트로.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35964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항목마다 붙는 태그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4736592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근거 등급: 실측 / 학술 / 벤더 / 추정.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26288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670535" y="5177536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통제 가능성: 직접 / 영향 / 불가.</a:t>
            </a:r>
          </a:p>
        </p:txBody>
      </p:sp>
      <p:sp>
        <p:nvSpPr>
          <p:cNvPr id="31" name="Oval 30"/>
          <p:cNvSpPr/>
          <p:nvPr/>
        </p:nvSpPr>
        <p:spPr>
          <a:xfrm>
            <a:off x="12359640" y="57038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2670535" y="561847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채점 방식: 자동 / 반자동 / 수동. 자동 항목은 Edge Function으로 이식.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WAF 한 줄이 </a:t>
            </a:r>
          </a:p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총점을 가르고 있습니다.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메인 도메인에서 AI 검색봇을 허용하는 데 1일. 그 다음 canonical·sameAs·전화번호 통일까지 1주.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6922007"/>
            <a:ext cx="2350008" cy="832104"/>
          </a:xfrm>
          <a:prstGeom prst="roundRect">
            <a:avLst>
              <a:gd name="adj" fmla="val 10989"/>
            </a:avLst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6922007"/>
            <a:ext cx="235000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FFFFFF"/>
                </a:solidFill>
                <a:latin typeface="Pretendard"/>
                <a:ea typeface="Pretendard"/>
              </a:rPr>
              <a:t>P0 착수하기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75887" y="6922007"/>
            <a:ext cx="285292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5887" y="6922007"/>
            <a:ext cx="285292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리포트 페이지 보기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infinith.kr · hello@infinith.kr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