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6"/>
    <p:restoredTop sz="94672"/>
  </p:normalViewPr>
  <p:slideViewPr>
    <p:cSldViewPr snapToGrid="0" snapToObjects="1">
      <p:cViewPr varScale="1">
        <p:scale>
          <a:sx n="92" d="100"/>
          <a:sy n="92" d="100"/>
        </p:scale>
        <p:origin x="232" y="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5000" b="1" i="1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08. 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16093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16093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42900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42900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뷰성형외과 실측 · 48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92%로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20%.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3364992"/>
            <a:ext cx="5961570" cy="5733288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10712"/>
            <a:ext cx="5870131" cy="5641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78890" y="3410712"/>
            <a:ext cx="9766109" cy="5641848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44650" y="3776472"/>
            <a:ext cx="903458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650" y="4242816"/>
            <a:ext cx="903458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48점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650" y="4896612"/>
            <a:ext cx="903458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650" y="5362955"/>
            <a:ext cx="903458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650" y="6016751"/>
            <a:ext cx="903458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650" y="6483095"/>
            <a:ext cx="903458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48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미검증 5개를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0" i="0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1925" b="0" i="0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00" b="0" i="0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36개 항목 중 31개를 실측했고, 오너 계정이 필요한 5개는 점수 분모에서 제외했습니다.</a:t>
            </a:r>
          </a:p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접근성(A) 92%와 표면(D) 72%는 양호. 엔티티(B) 30%와 콘텐츠(C) 20%가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rcRect l="11853" t="28160" r="11582" b="9100"/>
          <a:stretch>
            <a:fillRect/>
          </a:stretch>
        </p:blipFill>
        <p:spPr>
          <a:xfrm>
            <a:off x="3255818" y="3429000"/>
            <a:ext cx="11540837" cy="5989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51383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80176"/>
            <a:ext cx="71323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63397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10031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51383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80176"/>
            <a:ext cx="71323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63397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100316"/>
            <a:ext cx="71323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15.7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6.0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5.0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13.7 / 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5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1" i="0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25" b="0" i="0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302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23951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2474244" y="5143500"/>
            <a:ext cx="4304995" cy="331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총점 42.1 / 88 = 48점,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71728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2474244" y="5621274"/>
            <a:ext cx="4304995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미검증 5개는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19656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19656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819656" y="7036308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245096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45096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2670535" y="5417820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2670535" y="6227064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2670535" y="7036308"/>
            <a:ext cx="4108704" cy="66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800" b="0" i="0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재진단. 미검증 5개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96772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96772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696772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0" i="0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751636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751636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751636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0" i="0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5개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8065007"/>
            <a:ext cx="685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8065007"/>
            <a:ext cx="1920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8065007"/>
            <a:ext cx="13167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0" i="0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1089</Words>
  <Application>Microsoft Macintosh PowerPoint</Application>
  <PresentationFormat>사용자 지정</PresentationFormat>
  <Paragraphs>170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7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2</cp:revision>
  <dcterms:created xsi:type="dcterms:W3CDTF">2013-01-27T09:14:16Z</dcterms:created>
  <dcterms:modified xsi:type="dcterms:W3CDTF">2026-08-31T06:52:57Z</dcterms:modified>
  <cp:category/>
</cp:coreProperties>
</file>